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4" r:id="rId2"/>
    <p:sldId id="332" r:id="rId3"/>
    <p:sldId id="261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688"/>
  </p:normalViewPr>
  <p:slideViewPr>
    <p:cSldViewPr snapToGrid="0">
      <p:cViewPr varScale="1">
        <p:scale>
          <a:sx n="124" d="100"/>
          <a:sy n="124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5B1C-D86C-724F-8751-23D89122AE28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E8D5-3515-8D46-A88D-62F0E2CF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87F2-59BB-0A49-9D53-8713B8EE1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2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6A60C-A231-F3CC-7E2B-052A235F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1A322-FF37-CB1C-3E04-B42DC4944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0D68A-1849-CA9A-7A52-34B49E4160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8890C9-D2CA-0826-61D9-E64431EEB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2CCBD0-6F89-2CAA-EF40-5FF58B82A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67E9E-BDBD-70B3-F33B-F61B24D94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A327D-C611-598F-5F3B-FA857F7FA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6575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3FFE5-6FE5-0C87-AA7C-14F88A6D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839B3-1173-D15F-390C-E613B23C0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30E5B-0475-3510-2585-367369D56C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4F7DB-41C0-39E8-BCA5-6537AE561C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8ADE44-D6A2-FB3A-F139-44B355D03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77223-EC7E-42B0-EFBE-807DEC3226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B9365-D1B6-0277-8A58-F681D00C6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14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76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12F3D-C8BA-83EA-04FA-C90EDEE6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AD0-CBD2-4CCF-AE15-56A811EDB8B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C1EE1-B759-0348-A0DD-9E512D39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1A73A-D050-6335-3A54-E7DE7BC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C5F0-1E4A-4211-9EC8-8F12C766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39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68BC3E-E03A-13EA-CC8B-B25E9DB5E076}"/>
              </a:ext>
            </a:extLst>
          </p:cNvPr>
          <p:cNvSpPr txBox="1"/>
          <p:nvPr/>
        </p:nvSpPr>
        <p:spPr>
          <a:xfrm>
            <a:off x="1339703" y="1724184"/>
            <a:ext cx="9512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5A059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This is the title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5A05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FE419-51C9-5580-9CAB-D779466015C1}"/>
              </a:ext>
            </a:extLst>
          </p:cNvPr>
          <p:cNvSpPr txBox="1"/>
          <p:nvPr/>
        </p:nvSpPr>
        <p:spPr>
          <a:xfrm>
            <a:off x="3044456" y="3062777"/>
            <a:ext cx="6103088" cy="40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8333"/>
              </a:lnSpc>
              <a:buClr>
                <a:srgbClr val="000000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elle Sans Devanagari Thin" panose="02000503000000020004" pitchFamily="2" charset="-78"/>
                <a:ea typeface="Poppins"/>
                <a:cs typeface="Adelle Sans Devanagari Thin" panose="02000503000000020004" pitchFamily="2" charset="-78"/>
                <a:sym typeface="Poppins"/>
              </a:rPr>
              <a:t>This is a subtitle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le Sans Devanagari Thin" panose="02000503000000020004" pitchFamily="2" charset="-78"/>
              <a:ea typeface="+mn-ea"/>
              <a:cs typeface="Adelle Sans Devanagari Thin" panose="02000503000000020004" pitchFamily="2" charset="-78"/>
              <a:sym typeface="Arial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64D0609A-484E-DAA0-B6B3-AC1157206112}"/>
              </a:ext>
            </a:extLst>
          </p:cNvPr>
          <p:cNvSpPr/>
          <p:nvPr/>
        </p:nvSpPr>
        <p:spPr>
          <a:xfrm>
            <a:off x="5020962" y="4056149"/>
            <a:ext cx="2150076" cy="701203"/>
          </a:xfrm>
          <a:prstGeom prst="roundRect">
            <a:avLst>
              <a:gd name="adj" fmla="val 27777"/>
            </a:avLst>
          </a:prstGeom>
          <a:solidFill>
            <a:schemeClr val="bg1">
              <a:alpha val="15000"/>
            </a:scheme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elle Sans Devanagari Semibold" panose="02000503000000020004" pitchFamily="2" charset="-78"/>
                <a:ea typeface="Poppins"/>
                <a:cs typeface="Adelle Sans Devanagari Semibold" panose="02000503000000020004" pitchFamily="2" charset="-78"/>
                <a:sym typeface="Poppins"/>
              </a:rPr>
              <a:t>Chang Ye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elle Sans Devanagari Semibold" panose="02000503000000020004" pitchFamily="2" charset="-78"/>
                <a:ea typeface="Poppins"/>
                <a:cs typeface="Adelle Sans Devanagari Semibold" panose="02000503000000020004" pitchFamily="2" charset="-78"/>
                <a:sym typeface="Poppins"/>
              </a:rPr>
              <a:t>Jun 17, 2026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le Sans Devanagari Semibold" panose="02000503000000020004" pitchFamily="2" charset="-78"/>
              <a:ea typeface="+mn-ea"/>
              <a:cs typeface="Adelle Sans Devanagari Semibold" panose="02000503000000020004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A158-01B6-DCC6-453B-61923574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6">
            <a:extLst>
              <a:ext uri="{FF2B5EF4-FFF2-40B4-BE49-F238E27FC236}">
                <a16:creationId xmlns:a16="http://schemas.microsoft.com/office/drawing/2014/main" id="{0537FE3E-6949-2494-542E-33B30D523B1B}"/>
              </a:ext>
            </a:extLst>
          </p:cNvPr>
          <p:cNvSpPr/>
          <p:nvPr/>
        </p:nvSpPr>
        <p:spPr>
          <a:xfrm>
            <a:off x="0" y="3316406"/>
            <a:ext cx="12192000" cy="3541594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4B7430">
                  <a:alpha val="0"/>
                </a:srgbClr>
              </a:gs>
              <a:gs pos="66000">
                <a:srgbClr val="74B349">
                  <a:alpha val="51000"/>
                </a:srgbClr>
              </a:gs>
              <a:gs pos="100000">
                <a:srgbClr val="00B05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B4D98-7747-48D0-4DD6-AC2C3978C30B}"/>
              </a:ext>
            </a:extLst>
          </p:cNvPr>
          <p:cNvSpPr txBox="1"/>
          <p:nvPr/>
        </p:nvSpPr>
        <p:spPr>
          <a:xfrm>
            <a:off x="2886502" y="2698201"/>
            <a:ext cx="7554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3200" b="1" dirty="0">
                <a:solidFill>
                  <a:srgbClr val="2F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I: </a:t>
            </a:r>
          </a:p>
          <a:p>
            <a:pPr algn="r">
              <a:buNone/>
            </a:pPr>
            <a:endParaRPr lang="en-US" sz="3200" b="1" dirty="0">
              <a:solidFill>
                <a:srgbClr val="2F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part one</a:t>
            </a:r>
          </a:p>
        </p:txBody>
      </p:sp>
    </p:spTree>
    <p:extLst>
      <p:ext uri="{BB962C8B-B14F-4D97-AF65-F5344CB8AC3E}">
        <p14:creationId xmlns:p14="http://schemas.microsoft.com/office/powerpoint/2010/main" val="176563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114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2503E-09FB-280E-851F-E320864EB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4619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26</Words>
  <Application>Microsoft Macintosh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Adelle Sans Devanagari Semibold</vt:lpstr>
      <vt:lpstr>Adelle Sans Devanagari Thin</vt:lpstr>
      <vt:lpstr>Aptos</vt:lpstr>
      <vt:lpstr>Arial</vt:lpstr>
      <vt:lpstr>Times New Roman</vt:lpstr>
      <vt:lpstr>默认主题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YE, CHANG [ABCT]</dc:creator>
  <cp:lastModifiedBy>YE, CHANG [ABCT]</cp:lastModifiedBy>
  <cp:revision>55</cp:revision>
  <dcterms:created xsi:type="dcterms:W3CDTF">2026-06-14T08:32:16Z</dcterms:created>
  <dcterms:modified xsi:type="dcterms:W3CDTF">2026-06-19T09:43:21Z</dcterms:modified>
</cp:coreProperties>
</file>